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66DB-7CCA-4FE5-B7F2-81CE2AA27BA0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4B55-4F4A-4EE0-8BF6-D2927F783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43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66DB-7CCA-4FE5-B7F2-81CE2AA27BA0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4B55-4F4A-4EE0-8BF6-D2927F783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796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66DB-7CCA-4FE5-B7F2-81CE2AA27BA0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4B55-4F4A-4EE0-8BF6-D2927F783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08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66DB-7CCA-4FE5-B7F2-81CE2AA27BA0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4B55-4F4A-4EE0-8BF6-D2927F783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16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66DB-7CCA-4FE5-B7F2-81CE2AA27BA0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4B55-4F4A-4EE0-8BF6-D2927F783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59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66DB-7CCA-4FE5-B7F2-81CE2AA27BA0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4B55-4F4A-4EE0-8BF6-D2927F783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63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66DB-7CCA-4FE5-B7F2-81CE2AA27BA0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4B55-4F4A-4EE0-8BF6-D2927F783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63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66DB-7CCA-4FE5-B7F2-81CE2AA27BA0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4B55-4F4A-4EE0-8BF6-D2927F783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004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66DB-7CCA-4FE5-B7F2-81CE2AA27BA0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4B55-4F4A-4EE0-8BF6-D2927F783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59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66DB-7CCA-4FE5-B7F2-81CE2AA27BA0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4B55-4F4A-4EE0-8BF6-D2927F783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233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66DB-7CCA-4FE5-B7F2-81CE2AA27BA0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4B55-4F4A-4EE0-8BF6-D2927F783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25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C66DB-7CCA-4FE5-B7F2-81CE2AA27BA0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24B55-4F4A-4EE0-8BF6-D2927F783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602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82967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chemeClr val="accent5"/>
                </a:solidFill>
                <a:latin typeface="Arial Narrow" panose="020B0606020202030204" pitchFamily="34" charset="0"/>
              </a:rPr>
              <a:t>Тема: </a:t>
            </a:r>
            <a:r>
              <a:rPr lang="ru-RU" sz="4400" b="1" dirty="0" smtClean="0">
                <a:solidFill>
                  <a:schemeClr val="accent5"/>
                </a:solidFill>
                <a:latin typeface="Arial Narrow" panose="020B0606020202030204" pitchFamily="34" charset="0"/>
              </a:rPr>
              <a:t>«</a:t>
            </a:r>
            <a:r>
              <a:rPr lang="ru-RU" sz="4400" b="1" dirty="0">
                <a:solidFill>
                  <a:schemeClr val="accent5"/>
                </a:solidFill>
                <a:latin typeface="Arial Narrow" panose="020B0606020202030204" pitchFamily="34" charset="0"/>
              </a:rPr>
              <a:t>Решение задач с величинами: цена, </a:t>
            </a:r>
            <a:r>
              <a:rPr lang="ru-RU" sz="4400" b="1" dirty="0" smtClean="0">
                <a:solidFill>
                  <a:schemeClr val="accent5"/>
                </a:solidFill>
                <a:latin typeface="Arial Narrow" panose="020B0606020202030204" pitchFamily="34" charset="0"/>
              </a:rPr>
              <a:t>количество</a:t>
            </a:r>
            <a:r>
              <a:rPr lang="ru-RU" sz="4400" b="1" dirty="0">
                <a:solidFill>
                  <a:schemeClr val="accent5"/>
                </a:solidFill>
                <a:latin typeface="Arial Narrow" panose="020B0606020202030204" pitchFamily="34" charset="0"/>
              </a:rPr>
              <a:t>, стоимость»</a:t>
            </a:r>
            <a:r>
              <a:rPr lang="ru-RU" sz="4400" b="1" dirty="0"/>
              <a:t/>
            </a:r>
            <a:br>
              <a:rPr lang="ru-RU" sz="4400" b="1" dirty="0"/>
            </a:br>
            <a:r>
              <a:rPr lang="ru-RU" sz="4400" b="1" dirty="0"/>
              <a:t> 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219719"/>
            <a:ext cx="10208654" cy="305229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2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класс ГБОУ ООШ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с.Парфеновка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Учитель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Попова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Наталья Васильевна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https://gym-sviblovo.mskobr.ru/files/images/1779/20181122_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46" y="2820529"/>
            <a:ext cx="4674002" cy="3850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4187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75763"/>
            <a:ext cx="10515600" cy="2279561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1.Сосчитайте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дайте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правильный ответ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61997"/>
            <a:ext cx="10515600" cy="3313045"/>
          </a:xfrm>
        </p:spPr>
        <p:txBody>
          <a:bodyPr>
            <a:normAutofit/>
          </a:bodyPr>
          <a:lstStyle/>
          <a:p>
            <a:r>
              <a:rPr lang="ru-RU" sz="4000" i="1" dirty="0">
                <a:solidFill>
                  <a:srgbClr val="FF0000"/>
                </a:solidFill>
              </a:rPr>
              <a:t>1. Произведение 2 и  4 увеличить на число 56.</a:t>
            </a:r>
            <a:endParaRPr lang="ru-RU" sz="4000" dirty="0">
              <a:solidFill>
                <a:srgbClr val="FF0000"/>
              </a:solidFill>
            </a:endParaRPr>
          </a:p>
          <a:p>
            <a:r>
              <a:rPr lang="ru-RU" sz="4000" i="1" dirty="0">
                <a:solidFill>
                  <a:srgbClr val="FF0000"/>
                </a:solidFill>
              </a:rPr>
              <a:t>2. От числа 62 отнять произведение чисел 6 и 2.</a:t>
            </a:r>
            <a:endParaRPr lang="ru-RU" sz="4000" dirty="0">
              <a:solidFill>
                <a:srgbClr val="FF0000"/>
              </a:solidFill>
            </a:endParaRPr>
          </a:p>
          <a:p>
            <a:r>
              <a:rPr lang="ru-RU" sz="4000" i="1" dirty="0">
                <a:solidFill>
                  <a:srgbClr val="FF0000"/>
                </a:solidFill>
              </a:rPr>
              <a:t>3. Произведение чисел 2 и 5 увеличить на 36.</a:t>
            </a:r>
            <a:endParaRPr lang="ru-RU" sz="4000" dirty="0">
              <a:solidFill>
                <a:srgbClr val="FF0000"/>
              </a:solidFill>
            </a:endParaRPr>
          </a:p>
          <a:p>
            <a:r>
              <a:rPr lang="ru-RU" sz="4000" i="1" dirty="0">
                <a:solidFill>
                  <a:srgbClr val="FF0000"/>
                </a:solidFill>
              </a:rPr>
              <a:t>4. К частному чисел 14 и 2 прибавить 60.</a:t>
            </a:r>
            <a:endParaRPr lang="ru-RU" sz="4000" dirty="0">
              <a:solidFill>
                <a:srgbClr val="FF0000"/>
              </a:solidFill>
            </a:endParaRPr>
          </a:p>
          <a:p>
            <a:endParaRPr lang="ru-RU" sz="4000" dirty="0"/>
          </a:p>
        </p:txBody>
      </p:sp>
      <p:pic>
        <p:nvPicPr>
          <p:cNvPr id="2050" name="Picture 2" descr="https://akadesha.ekb.prosadiki.ru/media/2020/07/13/1258204489/s1200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083" y="0"/>
            <a:ext cx="2730323" cy="3061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194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Реши 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96237"/>
            <a:ext cx="10515600" cy="2480726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7030A0"/>
                </a:solidFill>
              </a:rPr>
              <a:t>45 + 38 =     26+29=      17 + 16 =        18 + 36 =</a:t>
            </a:r>
          </a:p>
          <a:p>
            <a:r>
              <a:rPr lang="ru-RU" sz="4000" b="1" dirty="0">
                <a:solidFill>
                  <a:srgbClr val="7030A0"/>
                </a:solidFill>
              </a:rPr>
              <a:t>45 - 29 =      5 + 83 =     50 - 28 =         99 - 9 =</a:t>
            </a:r>
          </a:p>
          <a:p>
            <a:endParaRPr lang="ru-RU" sz="4000" dirty="0">
              <a:solidFill>
                <a:srgbClr val="7030A0"/>
              </a:solidFill>
            </a:endParaRPr>
          </a:p>
        </p:txBody>
      </p:sp>
      <p:pic>
        <p:nvPicPr>
          <p:cNvPr id="3074" name="Picture 2" descr="https://akadesha.ekb.prosadiki.ru/media/2020/07/13/1258204489/s1200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4146" y="93037"/>
            <a:ext cx="3116688" cy="360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559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Ц×К = </a:t>
            </a:r>
            <a:r>
              <a:rPr lang="ru-RU" sz="6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</a:t>
            </a:r>
            <a:endParaRPr lang="ru-RU" sz="6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6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К =Ц</a:t>
            </a:r>
          </a:p>
          <a:p>
            <a:r>
              <a:rPr lang="ru-RU" sz="6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6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Ц = К</a:t>
            </a:r>
            <a:endParaRPr lang="ru-RU" sz="6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s://im0-tub-ru.yandex.net/i?id=c500b2420f10afb4a587e7c0b92ebc39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290" y="888642"/>
            <a:ext cx="3773510" cy="5640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014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200" dirty="0" smtClean="0">
              <a:solidFill>
                <a:srgbClr val="C00000"/>
              </a:solidFill>
            </a:endParaRPr>
          </a:p>
          <a:p>
            <a:endParaRPr lang="ru-RU" sz="3200" dirty="0">
              <a:solidFill>
                <a:srgbClr val="C00000"/>
              </a:solidFill>
            </a:endParaRPr>
          </a:p>
          <a:p>
            <a:r>
              <a:rPr lang="ru-RU" sz="3200" dirty="0" smtClean="0">
                <a:solidFill>
                  <a:srgbClr val="C00000"/>
                </a:solidFill>
              </a:rPr>
              <a:t>Спал </a:t>
            </a:r>
            <a:r>
              <a:rPr lang="ru-RU" sz="3200" dirty="0">
                <a:solidFill>
                  <a:srgbClr val="C00000"/>
                </a:solidFill>
              </a:rPr>
              <a:t>цветок и вдруг проснулся, (Туловище вправо, влево.) </a:t>
            </a:r>
            <a:br>
              <a:rPr lang="ru-RU" sz="3200" dirty="0">
                <a:solidFill>
                  <a:srgbClr val="C00000"/>
                </a:solidFill>
              </a:rPr>
            </a:br>
            <a:r>
              <a:rPr lang="ru-RU" sz="3200" dirty="0">
                <a:solidFill>
                  <a:srgbClr val="C00000"/>
                </a:solidFill>
              </a:rPr>
              <a:t>Больше спать не захотел, (Туловище вперед, назад.) </a:t>
            </a:r>
            <a:br>
              <a:rPr lang="ru-RU" sz="3200" dirty="0">
                <a:solidFill>
                  <a:srgbClr val="C00000"/>
                </a:solidFill>
              </a:rPr>
            </a:br>
            <a:r>
              <a:rPr lang="ru-RU" sz="3200" dirty="0">
                <a:solidFill>
                  <a:srgbClr val="C00000"/>
                </a:solidFill>
              </a:rPr>
              <a:t>Шевельнулся, потянулся, (Руки вверх, потянуться.) </a:t>
            </a:r>
            <a:br>
              <a:rPr lang="ru-RU" sz="3200" dirty="0">
                <a:solidFill>
                  <a:srgbClr val="C00000"/>
                </a:solidFill>
              </a:rPr>
            </a:br>
            <a:r>
              <a:rPr lang="ru-RU" sz="3200" dirty="0">
                <a:solidFill>
                  <a:srgbClr val="C00000"/>
                </a:solidFill>
              </a:rPr>
              <a:t>Взвился вверх и полетел. (Руки вверх, вправо, влево.) </a:t>
            </a:r>
            <a:br>
              <a:rPr lang="ru-RU" sz="3200" dirty="0">
                <a:solidFill>
                  <a:srgbClr val="C00000"/>
                </a:solidFill>
              </a:rPr>
            </a:br>
            <a:r>
              <a:rPr lang="ru-RU" sz="3200" dirty="0">
                <a:solidFill>
                  <a:srgbClr val="C00000"/>
                </a:solidFill>
              </a:rPr>
              <a:t>Солнце утром лишь проснется, </a:t>
            </a:r>
            <a:br>
              <a:rPr lang="ru-RU" sz="3200" dirty="0">
                <a:solidFill>
                  <a:srgbClr val="C00000"/>
                </a:solidFill>
              </a:rPr>
            </a:br>
            <a:r>
              <a:rPr lang="ru-RU" sz="3200" dirty="0">
                <a:solidFill>
                  <a:srgbClr val="C00000"/>
                </a:solidFill>
              </a:rPr>
              <a:t>Бабочка кружит и вьется. (Покружиться.) </a:t>
            </a:r>
          </a:p>
        </p:txBody>
      </p:sp>
      <p:pic>
        <p:nvPicPr>
          <p:cNvPr id="5122" name="Picture 2" descr="http://900igr.net/up/datas/115985/0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23" y="262094"/>
            <a:ext cx="5280338" cy="2527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322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1369" y="3223559"/>
            <a:ext cx="7279921" cy="2354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6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домашнее задание: учебник </a:t>
            </a:r>
            <a:r>
              <a:rPr lang="ru-RU" sz="6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с.77 №3,7.</a:t>
            </a:r>
            <a:endParaRPr lang="ru-RU" sz="6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https://im0-tub-ru.yandex.net/i?id=c500b2420f10afb4a587e7c0b92ebc39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9991" y="193183"/>
            <a:ext cx="3773510" cy="5640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2122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139</Words>
  <Application>Microsoft Office PowerPoint</Application>
  <PresentationFormat>Широкоэкранный</PresentationFormat>
  <Paragraphs>18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Times New Roman</vt:lpstr>
      <vt:lpstr>Тема Office</vt:lpstr>
      <vt:lpstr>Тема: «Решение задач с величинами: цена, количество, стоимость»   </vt:lpstr>
      <vt:lpstr>1.Сосчитайте и дайте  правильный ответ.      </vt:lpstr>
      <vt:lpstr>Реши :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«Решение задач с величинами: цена, количество, стоимость»</dc:title>
  <dc:creator>User</dc:creator>
  <cp:lastModifiedBy>User</cp:lastModifiedBy>
  <cp:revision>6</cp:revision>
  <dcterms:created xsi:type="dcterms:W3CDTF">2020-11-20T08:08:31Z</dcterms:created>
  <dcterms:modified xsi:type="dcterms:W3CDTF">2020-11-22T04:20:02Z</dcterms:modified>
</cp:coreProperties>
</file>