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65" r:id="rId4"/>
    <p:sldId id="262" r:id="rId5"/>
    <p:sldId id="258" r:id="rId6"/>
    <p:sldId id="259" r:id="rId7"/>
    <p:sldId id="263" r:id="rId8"/>
    <p:sldId id="264" r:id="rId9"/>
    <p:sldId id="268" r:id="rId10"/>
    <p:sldId id="26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4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523D-F2A2-4946-9F1F-5718882F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D39BE-B551-400D-8CD8-7A216C4BAE93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7AC724-E080-4C5D-87C0-62B3E2E4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687AB9-3482-4F19-BC42-35AEFDAE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42160-1922-4C71-A431-B96E55690F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0301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476627-DA6F-4048-B007-578CDF61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9260-C299-4777-923D-66BC4C93AEDA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D1A7BF-3288-433B-AB8B-161E9F51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5101A-EF9B-415E-9011-85CA9C09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487D0-90A4-438B-AD62-CE34E348FAE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583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EA131-31F5-4505-856D-425A5955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C54F-FEC7-4756-B3C9-099346D74D3D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F5F9F4-F69A-4FD3-9BDB-80C02D52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EEA2C3-77F5-48D2-B352-4168BE46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F82F5-D341-4396-8233-03192A6B86A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6300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4C0F9-DEE4-49A7-B790-A21348A68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5424-A9D9-45C8-869B-F782B48CA234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606251-417C-41B3-81A5-48A2DEAF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3F55C-B866-4F16-8520-9761872A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ACF6A-4F6D-4EB7-8FC0-55AC4D776EA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538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159354-94D0-48EA-8B8E-B64CD1F4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FC39-F97E-457A-B61E-465673A6CA94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10CE1-ABAE-40D7-8858-571BAD3CB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BB23A9-BFE7-47E3-888C-CE769C07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CE835-8994-46DB-A656-CB0E0B183D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2124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4D7C039-7AF2-4F1F-8B1C-A32D9CCB2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3A1A5-846D-43FF-A557-45FAF05EF54F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3055D3F-BFBC-4D33-AB0E-10B736B1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58B91AB-74BC-4612-AEA0-EEB16453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72225-43DF-4654-A5B3-0A214DB8EC0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3724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25698974-8723-4D81-934B-6520950B8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32AC4-FE89-487F-8007-F0B558A79927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9FAA715-6632-41FF-993B-BD232C301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574B5D7-2B5F-4DC2-9C10-D7DD002F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3786E-D759-41D4-86EF-279A3E53B4C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4357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8B739A6-DA65-434B-AC35-F172AA6F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9A285-FD1F-4196-B5F1-6D3819AB048A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B115BD4-7DBB-413C-A4E0-60D2D769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8236DA8-9844-4D59-B182-EC6FE79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2094B-AE27-48D7-96C1-25C7925F09B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7957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F868150-9049-4130-BD51-DEB75AD8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9816-D800-4368-BFDE-A4FA70B7A420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3CCA080-130C-457E-B5B7-9A1E9B0C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4A5365A-58C6-4BB4-A800-702314B3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C40FF-1A3A-4FD3-852A-36D83CACE5C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422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1CDDE73-FCB5-40B5-BF63-BACE70C3E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737F-EF52-43C9-800B-4A7565B16B3E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CF0C384-7F61-4478-A755-BBF43BDF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7E2DC05-CC54-452A-BC2E-27164441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D8D4C-F94D-4340-8CAA-6A9DE54EB62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3313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1F902E6-4E07-444D-9725-7C819936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67C25-0C0F-48C6-BB82-E29D90431DEE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E5DD967-A385-4C11-BFC1-CC92A16B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087235C-A8AB-4327-9188-C7D6141A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3A84-D821-4204-96DD-103A9724897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681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1AC01EED-7F05-4C98-9DF6-21510BA94C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8A05837-8218-4A28-953D-627594B8A4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FE8D3B-BED8-4D95-A6FD-DE8D50D1B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71DF49-1F9A-468D-8D39-9F31E5C2A75C}" type="datetimeFigureOut">
              <a:rPr lang="ru-RU"/>
              <a:pPr>
                <a:defRPr/>
              </a:pPr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F28A20-DA32-4E6F-8103-56F650DD6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65DAB3-A144-4E52-B353-92E69186F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5EA0354-639F-442E-B64E-983C33813F5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05E6A851-3146-4E8C-9DAC-C992A4A6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15407DC6-0E02-4A46-B468-877D0FF699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963" y="115888"/>
            <a:ext cx="8823325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4">
            <a:extLst>
              <a:ext uri="{FF2B5EF4-FFF2-40B4-BE49-F238E27FC236}">
                <a16:creationId xmlns:a16="http://schemas.microsoft.com/office/drawing/2014/main" id="{0E06101B-3119-4698-A2A0-2312AE08B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3" y="620713"/>
            <a:ext cx="359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b="1">
                <a:latin typeface="Gabriola" panose="04040605051002020D02" pitchFamily="82" charset="0"/>
              </a:rPr>
              <a:t>СП ДС ГБОУ ООШ с. Парфеновка .</a:t>
            </a:r>
          </a:p>
        </p:txBody>
      </p:sp>
      <p:sp>
        <p:nvSpPr>
          <p:cNvPr id="2053" name="TextBox 5">
            <a:extLst>
              <a:ext uri="{FF2B5EF4-FFF2-40B4-BE49-F238E27FC236}">
                <a16:creationId xmlns:a16="http://schemas.microsoft.com/office/drawing/2014/main" id="{4D4D0238-0C7C-40D9-B1B9-40821761A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213100"/>
            <a:ext cx="61436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i="1">
                <a:latin typeface="Arial Black" panose="020B0A04020102020204" pitchFamily="34" charset="0"/>
              </a:rPr>
              <a:t>     </a:t>
            </a:r>
            <a:r>
              <a:rPr lang="ru-RU" altLang="en-US" sz="4800" b="1" i="1">
                <a:latin typeface="Gabriola" panose="04040605051002020D02" pitchFamily="82" charset="0"/>
              </a:rPr>
              <a:t>ЭКОЛЯТА – </a:t>
            </a:r>
          </a:p>
          <a:p>
            <a:pPr algn="ctr" eaLnBrk="1" hangingPunct="1"/>
            <a:r>
              <a:rPr lang="ru-RU" altLang="en-US" sz="4800" b="1" i="1">
                <a:latin typeface="Gabriola" panose="04040605051002020D02" pitchFamily="82" charset="0"/>
              </a:rPr>
              <a:t>ЗАЩИТНИКИ ПРИРОДЫ</a:t>
            </a:r>
          </a:p>
        </p:txBody>
      </p:sp>
      <p:sp>
        <p:nvSpPr>
          <p:cNvPr id="2054" name="TextBox 6">
            <a:extLst>
              <a:ext uri="{FF2B5EF4-FFF2-40B4-BE49-F238E27FC236}">
                <a16:creationId xmlns:a16="http://schemas.microsoft.com/office/drawing/2014/main" id="{C05B0DD1-ADEC-4F6B-8011-227682F6D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373688"/>
            <a:ext cx="5305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>
                <a:latin typeface="Comic Sans MS" panose="030F0702030302020204" pitchFamily="66" charset="0"/>
              </a:rPr>
              <a:t>                  Воспитатели:     Клычникова П.А.</a:t>
            </a:r>
          </a:p>
          <a:p>
            <a:pPr eaLnBrk="1" hangingPunct="1"/>
            <a:r>
              <a:rPr lang="ru-RU" altLang="en-US">
                <a:latin typeface="Comic Sans MS" panose="030F0702030302020204" pitchFamily="66" charset="0"/>
              </a:rPr>
              <a:t>                                                    Пятаева М.А. 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32DC1494-2920-488A-A376-32724210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DC7AFBD0-C7F2-464D-ACB1-D9E050CF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5F43E55C-BC95-40B6-BD25-1D177C97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F0D84493-C6C2-48CA-84E2-74221178F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6165850"/>
            <a:ext cx="2187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/>
              <a:t>Парфеновка 2021 г.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887866A4-C57A-4B5E-87CF-A11ADCB7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Объект 2">
            <a:extLst>
              <a:ext uri="{FF2B5EF4-FFF2-40B4-BE49-F238E27FC236}">
                <a16:creationId xmlns:a16="http://schemas.microsoft.com/office/drawing/2014/main" id="{D59CA69C-8D02-4120-8C5D-8D49D90E7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853BC3D9-6438-446C-AE35-E359A25F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759F8B75-4233-40DE-A155-03A795C8A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CE2F9A42-CA74-4E0C-81EC-33F163675B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2700"/>
            <a:ext cx="6696075" cy="7021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4D7E1E6F-4EAC-49DB-BBF7-3437CD17D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Объект 2">
            <a:extLst>
              <a:ext uri="{FF2B5EF4-FFF2-40B4-BE49-F238E27FC236}">
                <a16:creationId xmlns:a16="http://schemas.microsoft.com/office/drawing/2014/main" id="{A39ABE2A-0AC3-46BA-8CFE-E2C53988F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2" descr="C:\Users\Hp\Downloads\IMG_20210419_062054 (1).jpg">
            <a:extLst>
              <a:ext uri="{FF2B5EF4-FFF2-40B4-BE49-F238E27FC236}">
                <a16:creationId xmlns:a16="http://schemas.microsoft.com/office/drawing/2014/main" id="{494DB896-2B99-4738-B5C9-310A898F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84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>
            <a:extLst>
              <a:ext uri="{FF2B5EF4-FFF2-40B4-BE49-F238E27FC236}">
                <a16:creationId xmlns:a16="http://schemas.microsoft.com/office/drawing/2014/main" id="{6115E23E-F21B-4ED4-AEF0-A8C0AD97E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765175"/>
            <a:ext cx="6081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 i="1"/>
              <a:t>                            </a:t>
            </a:r>
            <a:r>
              <a:rPr lang="ru-RU" altLang="en-US" sz="3200" b="1" i="1">
                <a:solidFill>
                  <a:srgbClr val="FFFF00"/>
                </a:solidFill>
              </a:rPr>
              <a:t>ДЕРЕВО   ЭКОЛЯТ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A61BE103-6175-4F74-86CC-FCD9AE6A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8688950A-A0D4-4E58-B747-AEE136CD84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5888"/>
            <a:ext cx="8740775" cy="674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DDBA7159-C712-49C2-84FA-8981C784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1C5C1C52-B740-421B-8627-B6F372A81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2" descr="C:\Users\Hp\Downloads\IMG-5ba4bdc8f393facf5845adc49c564f67-V (1).jpg">
            <a:extLst>
              <a:ext uri="{FF2B5EF4-FFF2-40B4-BE49-F238E27FC236}">
                <a16:creationId xmlns:a16="http://schemas.microsoft.com/office/drawing/2014/main" id="{2527DF68-448F-4EC1-958D-222D25100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-100013"/>
            <a:ext cx="51435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5">
            <a:extLst>
              <a:ext uri="{FF2B5EF4-FFF2-40B4-BE49-F238E27FC236}">
                <a16:creationId xmlns:a16="http://schemas.microsoft.com/office/drawing/2014/main" id="{EC7ACFDA-23A4-42CB-A536-79D45D2A3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692150"/>
            <a:ext cx="6335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4000">
                <a:solidFill>
                  <a:srgbClr val="FFFF00"/>
                </a:solidFill>
              </a:rPr>
              <a:t>     </a:t>
            </a:r>
            <a:r>
              <a:rPr lang="ru-RU" altLang="en-US" sz="4000" b="1" i="1">
                <a:solidFill>
                  <a:srgbClr val="FFFF00"/>
                </a:solidFill>
              </a:rPr>
              <a:t>НАШ ОТРЯД - ЭКОЛЯТ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2584511A-9B9D-4625-9A8C-9F5E0BBFF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5" name="Picture 2" descr="C:\Users\Hp\Desktop\фото\Орехова Софья, 3 года..jpg">
            <a:extLst>
              <a:ext uri="{FF2B5EF4-FFF2-40B4-BE49-F238E27FC236}">
                <a16:creationId xmlns:a16="http://schemas.microsoft.com/office/drawing/2014/main" id="{16CC01CD-08A4-4128-B7C3-C40C6B4911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8913"/>
            <a:ext cx="2132013" cy="2841625"/>
          </a:xfrm>
          <a:noFill/>
        </p:spPr>
      </p:pic>
      <p:pic>
        <p:nvPicPr>
          <p:cNvPr id="8196" name="Picture 3" descr="C:\Users\Hp\Desktop\фото\Клычников Костя  6 лет..jpg">
            <a:extLst>
              <a:ext uri="{FF2B5EF4-FFF2-40B4-BE49-F238E27FC236}">
                <a16:creationId xmlns:a16="http://schemas.microsoft.com/office/drawing/2014/main" id="{7EF9B45E-3FFC-4735-860C-974BCA94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188913"/>
            <a:ext cx="21082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C:\Users\Hp\Desktop\фото\Шевченко Руслан, 3 года..jpg">
            <a:extLst>
              <a:ext uri="{FF2B5EF4-FFF2-40B4-BE49-F238E27FC236}">
                <a16:creationId xmlns:a16="http://schemas.microsoft.com/office/drawing/2014/main" id="{41C9CD8F-EBAC-44C1-AB2B-DAF6A4FC5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25538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C:\Users\Hp\Desktop\фото\Квитыч ярослав, 5 лет.jpg">
            <a:extLst>
              <a:ext uri="{FF2B5EF4-FFF2-40B4-BE49-F238E27FC236}">
                <a16:creationId xmlns:a16="http://schemas.microsoft.com/office/drawing/2014/main" id="{11FA9FCF-3145-4D81-B01B-B96B798E9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20669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3">
            <a:extLst>
              <a:ext uri="{FF2B5EF4-FFF2-40B4-BE49-F238E27FC236}">
                <a16:creationId xmlns:a16="http://schemas.microsoft.com/office/drawing/2014/main" id="{A95EB0D3-669A-4A42-80B3-D46E705387EE}"/>
              </a:ext>
            </a:extLst>
          </p:cNvPr>
          <p:cNvSpPr txBox="1">
            <a:spLocks noChangeArrowheads="1"/>
          </p:cNvSpPr>
          <p:nvPr/>
        </p:nvSpPr>
        <p:spPr bwMode="auto">
          <a:xfrm rot="949467">
            <a:off x="5843588" y="3190875"/>
            <a:ext cx="33131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400" b="1" i="1">
                <a:solidFill>
                  <a:srgbClr val="FF0000"/>
                </a:solidFill>
              </a:rPr>
              <a:t>МАЛЕНЬКИЕ         МАСТЕРА</a:t>
            </a:r>
            <a:r>
              <a:rPr lang="ru-RU" altLang="en-US"/>
              <a:t>:</a:t>
            </a:r>
          </a:p>
        </p:txBody>
      </p:sp>
      <p:sp>
        <p:nvSpPr>
          <p:cNvPr id="8200" name="TextBox 4">
            <a:extLst>
              <a:ext uri="{FF2B5EF4-FFF2-40B4-BE49-F238E27FC236}">
                <a16:creationId xmlns:a16="http://schemas.microsoft.com/office/drawing/2014/main" id="{C6304077-1333-4403-A8B1-826BFC2E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732463"/>
            <a:ext cx="7251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3200" b="1" i="1">
                <a:solidFill>
                  <a:srgbClr val="FF0000"/>
                </a:solidFill>
              </a:rPr>
              <a:t>    МАСТЕРИМ КОРМУШКИ ДЛЯ ПТИЦ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B67AB016-BB66-4B39-B462-188732A1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8074656D-E855-4DD6-999A-25EE5DEEF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20" name="Picture 2" descr="C:\Users\Hp\Desktop\фото\СП ДС ГБОУ ООШ с. Парфеновка (2).jpg">
            <a:extLst>
              <a:ext uri="{FF2B5EF4-FFF2-40B4-BE49-F238E27FC236}">
                <a16:creationId xmlns:a16="http://schemas.microsoft.com/office/drawing/2014/main" id="{F0F35F85-D327-4BCC-BB10-41413699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2974975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Users\Hp\Downloads\IMG-480eca90be5fcfeec2ac9f166ca647ff-V (1).jpg">
            <a:extLst>
              <a:ext uri="{FF2B5EF4-FFF2-40B4-BE49-F238E27FC236}">
                <a16:creationId xmlns:a16="http://schemas.microsoft.com/office/drawing/2014/main" id="{EC323B97-3774-4A1C-AD30-62783EE2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9225"/>
            <a:ext cx="2463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C:\Users\Hp\Downloads\IMG-7f4ffc86ddde905f53b7632581eb70ed-V (1).jpg">
            <a:extLst>
              <a:ext uri="{FF2B5EF4-FFF2-40B4-BE49-F238E27FC236}">
                <a16:creationId xmlns:a16="http://schemas.microsoft.com/office/drawing/2014/main" id="{129FAA07-1A96-4378-B3D3-591CC8937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1268413"/>
            <a:ext cx="307022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3">
            <a:extLst>
              <a:ext uri="{FF2B5EF4-FFF2-40B4-BE49-F238E27FC236}">
                <a16:creationId xmlns:a16="http://schemas.microsoft.com/office/drawing/2014/main" id="{D4C51BC7-CB55-4F35-80A3-07C55A1BF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05163" y="5972175"/>
            <a:ext cx="13546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4000"/>
              <a:t>                          </a:t>
            </a:r>
            <a:r>
              <a:rPr lang="ru-RU" altLang="en-US" sz="4000" b="1" i="1">
                <a:solidFill>
                  <a:srgbClr val="FF0000"/>
                </a:solidFill>
              </a:rPr>
              <a:t>Наши птицы будут сыты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C5C72E2D-4919-4443-8418-BA6E5626D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Объект 2">
            <a:extLst>
              <a:ext uri="{FF2B5EF4-FFF2-40B4-BE49-F238E27FC236}">
                <a16:creationId xmlns:a16="http://schemas.microsoft.com/office/drawing/2014/main" id="{A4FDD8B0-5B0B-401F-A8BA-51368E69E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14C680D5-EFC3-4FD3-9F73-1F4EF5CB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Hp\Desktop\фото\СП ДС ГБОУ ООШ с. Парфеновка (3).jpg">
            <a:extLst>
              <a:ext uri="{FF2B5EF4-FFF2-40B4-BE49-F238E27FC236}">
                <a16:creationId xmlns:a16="http://schemas.microsoft.com/office/drawing/2014/main" id="{2E5B5471-D364-425F-8B19-414A1D5A7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860800"/>
            <a:ext cx="131286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113</TotalTime>
  <Words>48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Неизвестный пользователь</cp:lastModifiedBy>
  <cp:revision>14</cp:revision>
  <dcterms:created xsi:type="dcterms:W3CDTF">2021-04-19T02:26:15Z</dcterms:created>
  <dcterms:modified xsi:type="dcterms:W3CDTF">2021-04-20T12:08:14Z</dcterms:modified>
</cp:coreProperties>
</file>