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0" r:id="rId5"/>
    <p:sldId id="261" r:id="rId6"/>
    <p:sldId id="263" r:id="rId7"/>
    <p:sldId id="269" r:id="rId8"/>
    <p:sldId id="262" r:id="rId9"/>
    <p:sldId id="257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5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3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4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9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2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9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1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40FC-94BA-4168-B9FD-A8E0AC3F6B78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2D109-F485-4523-91DC-C72512FFE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980" y="1412776"/>
            <a:ext cx="7772400" cy="20162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Взаимодействие ДОУ и семьи по вопросам питания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7304856" cy="100811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Старший воспитатель </a:t>
            </a:r>
          </a:p>
          <a:p>
            <a:pPr algn="r"/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Пятаева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</a:t>
            </a:r>
            <a:r>
              <a:rPr lang="ru-RU" sz="2400" dirty="0" smtClean="0">
                <a:solidFill>
                  <a:prstClr val="black"/>
                </a:solidFill>
                <a:ea typeface="Calibri"/>
                <a:cs typeface="Times New Roman"/>
              </a:rPr>
              <a:t>.А.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29684"/>
            <a:ext cx="677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 ДС ГБОУ ООШ с. Парфеновка </a:t>
            </a:r>
            <a:endParaRPr lang="ru-RU"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76" b="10559"/>
          <a:stretch/>
        </p:blipFill>
        <p:spPr>
          <a:xfrm>
            <a:off x="1259632" y="3144982"/>
            <a:ext cx="2952328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94" y="692696"/>
            <a:ext cx="4608512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4067944" cy="305095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27223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Реализация мини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проекта</a:t>
            </a:r>
            <a:r>
              <a:rPr lang="ru-RU" sz="29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900" b="1" dirty="0">
                <a:solidFill>
                  <a:prstClr val="black"/>
                </a:solidFill>
                <a:latin typeface="Times New Roman"/>
                <a:ea typeface="Calibri"/>
              </a:rPr>
              <a:t>«Чудо-блинок</a:t>
            </a:r>
            <a:r>
              <a:rPr lang="ru-RU" sz="2900" b="1" dirty="0" smtClean="0">
                <a:solidFill>
                  <a:prstClr val="black"/>
                </a:solidFill>
                <a:latin typeface="Times New Roman"/>
                <a:ea typeface="Calibri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43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301034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Реализация мини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проекта </a:t>
            </a:r>
            <a:r>
              <a:rPr lang="ru-RU" sz="2900" b="1" dirty="0" smtClean="0">
                <a:solidFill>
                  <a:prstClr val="black"/>
                </a:solidFill>
                <a:latin typeface="Times New Roman"/>
                <a:ea typeface="Calibri"/>
              </a:rPr>
              <a:t>«Разговор </a:t>
            </a:r>
            <a:r>
              <a:rPr lang="ru-RU" sz="2900" b="1" dirty="0">
                <a:solidFill>
                  <a:prstClr val="black"/>
                </a:solidFill>
                <a:latin typeface="Times New Roman"/>
                <a:ea typeface="Calibri"/>
              </a:rPr>
              <a:t>о правильном питании».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5292062" cy="35018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293096"/>
            <a:ext cx="3144349" cy="23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4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439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i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Какова пища  - таков и ум,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каков ум 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таковы и мысли,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каковы 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мысли - таково и поведение,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каково поведение - такова и судьба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sz="36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</a:t>
            </a:r>
          </a:p>
          <a:p>
            <a:pPr marL="0" indent="0" algn="ctr">
              <a:buNone/>
            </a:pPr>
            <a:endParaRPr lang="ru-RU" i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Шри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Сатья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Баба</a:t>
            </a:r>
            <a:endParaRPr lang="ru-RU" sz="2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22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592730" cy="24482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Советом учреждения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9"/>
          <a:stretch/>
        </p:blipFill>
        <p:spPr>
          <a:xfrm>
            <a:off x="323528" y="692696"/>
            <a:ext cx="4871927" cy="297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475"/>
          <a:stretch/>
        </p:blipFill>
        <p:spPr>
          <a:xfrm>
            <a:off x="323528" y="3991396"/>
            <a:ext cx="3816424" cy="2393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2"/>
          <a:stretch/>
        </p:blipFill>
        <p:spPr>
          <a:xfrm>
            <a:off x="4283968" y="3566387"/>
            <a:ext cx="4600842" cy="29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7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322712" cy="27363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/>
                <a:ea typeface="Calibri"/>
              </a:rPr>
              <a:t>Родительская  </a:t>
            </a:r>
            <a:r>
              <a:rPr lang="ru-RU" sz="3600" b="1" dirty="0">
                <a:latin typeface="Times New Roman"/>
                <a:ea typeface="Calibri"/>
              </a:rPr>
              <a:t>гостиная </a:t>
            </a:r>
            <a:r>
              <a:rPr lang="ru-RU" sz="3600" b="1" dirty="0" smtClean="0">
                <a:latin typeface="Times New Roman"/>
                <a:ea typeface="Calibri"/>
              </a:rPr>
              <a:t/>
            </a:r>
            <a:br>
              <a:rPr lang="ru-RU" sz="3600" b="1" dirty="0" smtClean="0">
                <a:latin typeface="Times New Roman"/>
                <a:ea typeface="Calibri"/>
              </a:rPr>
            </a:br>
            <a:r>
              <a:rPr lang="ru-RU" sz="3600" b="1" dirty="0" smtClean="0">
                <a:latin typeface="Times New Roman"/>
                <a:ea typeface="Calibri"/>
              </a:rPr>
              <a:t>«</a:t>
            </a:r>
            <a:r>
              <a:rPr lang="ru-RU" sz="3600" b="1" dirty="0">
                <a:latin typeface="Times New Roman"/>
                <a:ea typeface="Calibri"/>
              </a:rPr>
              <a:t>Один день в детском саду</a:t>
            </a:r>
            <a:r>
              <a:rPr lang="ru-RU" sz="3600" b="1" dirty="0" smtClean="0">
                <a:latin typeface="Times New Roman"/>
                <a:ea typeface="Calibri"/>
              </a:rPr>
              <a:t>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60"/>
          <a:stretch/>
        </p:blipFill>
        <p:spPr>
          <a:xfrm>
            <a:off x="395536" y="3573016"/>
            <a:ext cx="3744416" cy="2700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05064"/>
            <a:ext cx="4572000" cy="2566737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4318968" cy="24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7943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</a:rPr>
              <a:t>Родительская  гостиная </a:t>
            </a:r>
            <a:br>
              <a:rPr lang="ru-RU" sz="3600" b="1" dirty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/>
                <a:ea typeface="Calibri"/>
              </a:rPr>
              <a:t>«Один день в детском саду»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4104456" cy="547260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27338"/>
            <a:ext cx="4392488" cy="2465958"/>
          </a:xfrm>
        </p:spPr>
      </p:pic>
    </p:spTree>
    <p:extLst>
      <p:ext uri="{BB962C8B-B14F-4D97-AF65-F5344CB8AC3E}">
        <p14:creationId xmlns:p14="http://schemas.microsoft.com/office/powerpoint/2010/main" val="363734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40" y="403975"/>
            <a:ext cx="5399088" cy="30310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78" r="14380"/>
          <a:stretch/>
        </p:blipFill>
        <p:spPr>
          <a:xfrm>
            <a:off x="5940152" y="908720"/>
            <a:ext cx="2952328" cy="22476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16" y="3717032"/>
            <a:ext cx="5148064" cy="2890141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57" y="3901962"/>
            <a:ext cx="338437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4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2938338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/>
                <a:ea typeface="Calibri"/>
              </a:rPr>
              <a:t>Фестиваль-конкурс «Едим дома»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88"/>
          <a:stretch/>
        </p:blipFill>
        <p:spPr>
          <a:xfrm>
            <a:off x="467544" y="404664"/>
            <a:ext cx="4780414" cy="354718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573016"/>
            <a:ext cx="4536504" cy="301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1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77" y="3428999"/>
            <a:ext cx="6048672" cy="31278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176464" cy="2780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4664"/>
            <a:ext cx="3501642" cy="27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07424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Реализация мини </a:t>
            </a:r>
            <a:r>
              <a:rPr lang="ru-RU" sz="3200" b="1" dirty="0" smtClean="0">
                <a:latin typeface="Times New Roman"/>
                <a:ea typeface="Calibri"/>
              </a:rPr>
              <a:t>проекта </a:t>
            </a:r>
            <a:r>
              <a:rPr lang="ru-RU" sz="3200" b="1" dirty="0">
                <a:latin typeface="Times New Roman"/>
                <a:ea typeface="Calibri"/>
              </a:rPr>
              <a:t>«Молочная </a:t>
            </a:r>
            <a:r>
              <a:rPr lang="ru-RU" sz="3200" b="1" dirty="0" smtClean="0">
                <a:latin typeface="Times New Roman"/>
                <a:ea typeface="Calibri"/>
              </a:rPr>
              <a:t>неделька»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4227"/>
            <a:ext cx="4608512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10998"/>
            <a:ext cx="4248472" cy="3186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99" t="9362" r="9072"/>
          <a:stretch/>
        </p:blipFill>
        <p:spPr bwMode="auto">
          <a:xfrm>
            <a:off x="827585" y="3897124"/>
            <a:ext cx="3096344" cy="270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10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 «Взаимодействие ДОУ и семьи по вопросам питания»</vt:lpstr>
      <vt:lpstr>Презентация PowerPoint</vt:lpstr>
      <vt:lpstr>Взаимодействие с Советом учреждения</vt:lpstr>
      <vt:lpstr>Родительская  гостиная  «Один день в детском саду»</vt:lpstr>
      <vt:lpstr>Родительская  гостиная  «Один день в детском саду»</vt:lpstr>
      <vt:lpstr>Презентация PowerPoint</vt:lpstr>
      <vt:lpstr>Фестиваль-конкурс «Едим дома»</vt:lpstr>
      <vt:lpstr>Презентация PowerPoint</vt:lpstr>
      <vt:lpstr>Реализация мини проекта «Молочная неделька»</vt:lpstr>
      <vt:lpstr>Реализация мини проекта «Чудо-блинок»</vt:lpstr>
      <vt:lpstr>Реализация мини проекта «Разговор о правильном питании».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</dc:title>
  <dc:creator>user</dc:creator>
  <cp:lastModifiedBy>Пользователь</cp:lastModifiedBy>
  <cp:revision>29</cp:revision>
  <dcterms:created xsi:type="dcterms:W3CDTF">2017-12-12T21:07:39Z</dcterms:created>
  <dcterms:modified xsi:type="dcterms:W3CDTF">2022-04-01T10:45:29Z</dcterms:modified>
</cp:coreProperties>
</file>